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8"/>
  </p:notesMasterIdLst>
  <p:sldIdLst>
    <p:sldId id="298" r:id="rId2"/>
    <p:sldId id="257" r:id="rId3"/>
    <p:sldId id="297" r:id="rId4"/>
    <p:sldId id="296" r:id="rId5"/>
    <p:sldId id="259" r:id="rId6"/>
    <p:sldId id="294" r:id="rId7"/>
    <p:sldId id="293" r:id="rId8"/>
    <p:sldId id="269" r:id="rId9"/>
    <p:sldId id="278" r:id="rId10"/>
    <p:sldId id="279" r:id="rId11"/>
    <p:sldId id="280" r:id="rId12"/>
    <p:sldId id="281" r:id="rId13"/>
    <p:sldId id="288" r:id="rId14"/>
    <p:sldId id="285" r:id="rId15"/>
    <p:sldId id="287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660"/>
  </p:normalViewPr>
  <p:slideViewPr>
    <p:cSldViewPr>
      <p:cViewPr>
        <p:scale>
          <a:sx n="43" d="100"/>
          <a:sy n="43" d="100"/>
        </p:scale>
        <p:origin x="-216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D46B3B-4000-4A29-BACC-EB21FD7F269E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D06FD7-5498-47D1-A945-4B4292E67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97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Calibri" pitchFamily="34" charset="0"/>
              </a:rPr>
              <a:t>Пустой слайд</a:t>
            </a:r>
            <a:endParaRPr lang="ru-RU" smtClean="0">
              <a:latin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Calibri" pitchFamily="34" charset="0"/>
              </a:rPr>
              <a:t> </a:t>
            </a:r>
            <a:endParaRPr lang="ru-RU" smtClean="0">
              <a:latin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7A725B-922E-4F03-9838-34F623F6A7C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304F3A-3B9E-43EE-8F03-DAE300AD18C5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6FBE38-C1CE-484D-BE1A-DA3809175A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799C32-1DDB-445D-8652-80DB4A3B7D6B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AB37B-E336-4247-8B9B-FCC3AEC81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8CAF9C-A4A3-4B60-8D9E-32B62850FD10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705F8C-729B-455D-8807-3DD7F56F0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F53F4A-8861-40FE-8554-630C100F6496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00DE2D-0910-4E19-B66D-9B079EE6E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FA7114-E54A-4F3B-B913-D3D0C6FC9E4D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5EA0F-3366-4C3D-8A56-C9C3F59423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78CEFA-3EF0-4B0F-9363-017ACA73FC8F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BA9596-A1CF-4E33-8965-0DE6C448B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F7BB37-4D76-451B-A1F4-41E86F24BDBD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2CA13-E77B-41AD-8802-82758EF9E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6A1194-9162-4882-9925-787419AE005E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6CFC16-14FF-4628-B446-C277F0700C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64A919-38DA-40F5-9C3E-A80860185B34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669AAB-546B-46FD-8A5A-4AF72659F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DEE7DA-4011-43A1-B113-A38C1FD7EF59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660B25-D32B-499A-A58C-2494D625C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EBB2CD-3BF4-4A75-8292-F9E2B0182036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F6B8E9-7C02-42D8-87DC-37172867BD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033EFD6-5940-488E-B86C-7A089F79800F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4A7E76F-1CFE-41C8-8EAE-3A2C020BC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97552" cy="24482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   классный час</a:t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/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«Город здоровья»</a:t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                                                      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131024" cy="1124744"/>
          </a:xfrm>
        </p:spPr>
        <p:txBody>
          <a:bodyPr/>
          <a:lstStyle/>
          <a:p>
            <a:pPr>
              <a:defRPr/>
            </a:pPr>
            <a:r>
              <a:rPr lang="ru-RU" sz="5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Витамин 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22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12875"/>
            <a:ext cx="2316162" cy="1882775"/>
          </a:xfrm>
        </p:spPr>
      </p:pic>
      <p:pic>
        <p:nvPicPr>
          <p:cNvPr id="12291" name="Рисунок 12" descr="125308075427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4750" y="3906838"/>
            <a:ext cx="2352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9" descr="faa21905750982a9df258fb1c5770d6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763" y="3906838"/>
            <a:ext cx="22494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10"/>
          <p:cNvSpPr>
            <a:spLocks noChangeArrowheads="1"/>
          </p:cNvSpPr>
          <p:nvPr/>
        </p:nvSpPr>
        <p:spPr bwMode="auto">
          <a:xfrm>
            <a:off x="2700338" y="1773238"/>
            <a:ext cx="4465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accent1"/>
              </a:solidFill>
            </a:endParaRPr>
          </a:p>
          <a:p>
            <a:r>
              <a:rPr lang="ru-RU" b="1">
                <a:solidFill>
                  <a:schemeClr val="accent1"/>
                </a:solidFill>
              </a:rPr>
              <a:t> </a:t>
            </a:r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Очень важно спозаранку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Съесть за завтраком овсянку.</a:t>
            </a:r>
          </a:p>
          <a:p>
            <a:endParaRPr lang="ru-RU" sz="2000" b="1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2294" name="Прямоугольник 11"/>
          <p:cNvSpPr>
            <a:spLocks noChangeArrowheads="1"/>
          </p:cNvSpPr>
          <p:nvPr/>
        </p:nvSpPr>
        <p:spPr bwMode="auto">
          <a:xfrm>
            <a:off x="2916238" y="3860800"/>
            <a:ext cx="33845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Витамин  В  делает человека бодрым, сильным, укрепляет сердце и нервную систему.</a:t>
            </a:r>
          </a:p>
        </p:txBody>
      </p:sp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7775" y="1457325"/>
            <a:ext cx="22494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1224136"/>
          </a:xfrm>
        </p:spPr>
        <p:txBody>
          <a:bodyPr/>
          <a:lstStyle/>
          <a:p>
            <a:pPr>
              <a:defRPr/>
            </a:pPr>
            <a:r>
              <a:rPr lang="ru-RU" sz="5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Витамин С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315" name="Рисунок 14" descr="lem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13525" y="1243013"/>
            <a:ext cx="2103438" cy="2030412"/>
          </a:xfrm>
        </p:spPr>
      </p:pic>
      <p:pic>
        <p:nvPicPr>
          <p:cNvPr id="13316" name="Рисунок 4" descr="1269967842_3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1457325"/>
            <a:ext cx="20304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8" descr="yellow_onion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6738" y="3694113"/>
            <a:ext cx="19637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apelsin_en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3525" y="3475038"/>
            <a:ext cx="216535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2555875" y="1844675"/>
            <a:ext cx="4103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От простуды и ангины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Помогают апельсины,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Ну, а лучше съесть лимон,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Хоть и очень кислый он.</a:t>
            </a:r>
          </a:p>
          <a:p>
            <a:endParaRPr lang="ru-RU"/>
          </a:p>
        </p:txBody>
      </p:sp>
      <p:sp>
        <p:nvSpPr>
          <p:cNvPr id="13320" name="Прямоугольник 10"/>
          <p:cNvSpPr>
            <a:spLocks noChangeArrowheads="1"/>
          </p:cNvSpPr>
          <p:nvPr/>
        </p:nvSpPr>
        <p:spPr bwMode="auto">
          <a:xfrm>
            <a:off x="2987675" y="4437063"/>
            <a:ext cx="3455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Витамин  С  помогает </a:t>
            </a:r>
          </a:p>
          <a:p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бороться с болезнями.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936104"/>
          </a:xfrm>
        </p:spPr>
        <p:txBody>
          <a:bodyPr/>
          <a:lstStyle/>
          <a:p>
            <a:pPr>
              <a:defRPr/>
            </a:pPr>
            <a:r>
              <a:rPr lang="ru-RU" sz="5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Витамин </a:t>
            </a:r>
            <a:r>
              <a:rPr lang="en-US" sz="5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D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9" name="Содержимое 3" descr="img19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4013" y="3981450"/>
            <a:ext cx="2243137" cy="2174875"/>
          </a:xfrm>
        </p:spPr>
      </p:pic>
      <p:pic>
        <p:nvPicPr>
          <p:cNvPr id="14340" name="Picture 9" descr="banka-r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1816100"/>
            <a:ext cx="21875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6" descr="1242372187_shutterstock_1470375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3825" y="1749425"/>
            <a:ext cx="23415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ribka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6850" y="3981450"/>
            <a:ext cx="23161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2627313" y="2274888"/>
            <a:ext cx="4230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Рыбий жир всего полезней,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Хоть противный – надо пить,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Он спасает от болезней,</a:t>
            </a:r>
          </a:p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Без болезней – лучше жить!</a:t>
            </a:r>
          </a:p>
          <a:p>
            <a:r>
              <a:rPr lang="ru-RU" b="1">
                <a:solidFill>
                  <a:schemeClr val="accent1"/>
                </a:solidFill>
              </a:rPr>
              <a:t> </a:t>
            </a:r>
          </a:p>
        </p:txBody>
      </p:sp>
      <p:sp>
        <p:nvSpPr>
          <p:cNvPr id="14344" name="Прямоугольник 10"/>
          <p:cNvSpPr>
            <a:spLocks noChangeArrowheads="1"/>
          </p:cNvSpPr>
          <p:nvPr/>
        </p:nvSpPr>
        <p:spPr bwMode="auto">
          <a:xfrm>
            <a:off x="2987675" y="3789363"/>
            <a:ext cx="28797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Витамин  </a:t>
            </a:r>
            <a:r>
              <a:rPr lang="en-US" sz="2000" b="1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  делает наши ноги и руки крепкими, сохраняет наши зубы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936104"/>
          </a:xfrm>
        </p:spPr>
        <p:txBody>
          <a:bodyPr/>
          <a:lstStyle/>
          <a:p>
            <a:pPr algn="ctr"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Полезно-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вредно!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368" name="Содержимое 12"/>
          <p:cNvSpPr>
            <a:spLocks noGrp="1"/>
          </p:cNvSpPr>
          <p:nvPr>
            <p:ph idx="1"/>
          </p:nvPr>
        </p:nvSpPr>
        <p:spPr>
          <a:xfrm>
            <a:off x="-1908175" y="2565400"/>
            <a:ext cx="431800" cy="1062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 descr="163163568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4437063"/>
            <a:ext cx="15113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14889979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1557338"/>
            <a:ext cx="11779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Прямоугольник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4475" y="328613"/>
            <a:ext cx="89058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1\Мои документы\Мои рисунки\rk_ku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1300" y="3187700"/>
            <a:ext cx="26098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8900" y="1530350"/>
            <a:ext cx="24638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99592" y="704850"/>
            <a:ext cx="8712968" cy="6359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Полезно-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вредно!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25" y="1603375"/>
            <a:ext cx="3114675" cy="3328988"/>
          </a:xfrm>
        </p:spPr>
      </p:pic>
      <p:pic>
        <p:nvPicPr>
          <p:cNvPr id="5" name="Рисунок 4" descr="16316356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5157788"/>
            <a:ext cx="1720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14889979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1484313"/>
            <a:ext cx="1344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1\Мои документы\Мои рисунки\coca-cola-log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35613" y="2968625"/>
            <a:ext cx="304165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7100" y="1457325"/>
            <a:ext cx="31019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14889979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1484313"/>
            <a:ext cx="109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63163568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4941888"/>
            <a:ext cx="1720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3550" y="66675"/>
            <a:ext cx="7997825" cy="1639888"/>
          </a:xfr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75250" y="3260725"/>
            <a:ext cx="3286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8" descr="536849127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908050"/>
            <a:ext cx="15255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5576" y="4869160"/>
            <a:ext cx="770485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Спасибо, ребята! </a:t>
            </a:r>
          </a:p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Вы мне очень помогли!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ta4ka\Desktop\рисунки сжатые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189220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4ka\Desktop\рисунки сжатые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6018237" cy="523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97552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   Меню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Карлсона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/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                                                      </a:t>
            </a:r>
            <a:endParaRPr lang="ru-RU" sz="2000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-100013"/>
            <a:ext cx="8218488" cy="720726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Comic Sans MS" pitchFamily="66" charset="0"/>
              </a:rPr>
              <a:t>          </a:t>
            </a:r>
            <a:r>
              <a:rPr lang="ru-RU" b="1" smtClean="0">
                <a:solidFill>
                  <a:schemeClr val="accent1"/>
                </a:solidFill>
                <a:latin typeface="Comic Sans MS" pitchFamily="66" charset="0"/>
              </a:rPr>
              <a:t>завтрак </a:t>
            </a:r>
            <a:r>
              <a:rPr lang="ru-RU" b="1" smtClean="0">
                <a:latin typeface="Comic Sans MS" pitchFamily="66" charset="0"/>
              </a:rPr>
              <a:t>                                       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                 </a:t>
            </a:r>
            <a:r>
              <a:rPr lang="ru-RU" b="1" smtClean="0">
                <a:solidFill>
                  <a:schemeClr val="accent1"/>
                </a:solidFill>
                <a:latin typeface="Comic Sans MS" pitchFamily="66" charset="0"/>
              </a:rPr>
              <a:t>обед 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       </a:t>
            </a:r>
            <a:r>
              <a:rPr lang="ru-RU" b="1" smtClean="0">
                <a:solidFill>
                  <a:schemeClr val="accent1"/>
                </a:solidFill>
                <a:latin typeface="Comic Sans MS" pitchFamily="66" charset="0"/>
              </a:rPr>
              <a:t>ужин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205038"/>
            <a:ext cx="30972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3050" y="1841500"/>
            <a:ext cx="13763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363" y="3060700"/>
            <a:ext cx="13779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95413" y="4937125"/>
            <a:ext cx="27495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5724525" y="3429000"/>
            <a:ext cx="8334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12427">
            <a:off x="3100388" y="4211638"/>
            <a:ext cx="484187" cy="865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373069">
            <a:off x="2759075" y="2674938"/>
            <a:ext cx="9350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4ka\Desktop\рисунки сжаты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1"/>
            <a:ext cx="4968552" cy="561919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Nata4ka\Desktop\рисунки сжатые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195513" y="404813"/>
            <a:ext cx="6408737" cy="4968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</a:rPr>
              <a:t>Город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850" y="704850"/>
            <a:ext cx="5688013" cy="2003425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         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ru-RU" sz="3200" b="1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Цель путешествия:</a:t>
            </a:r>
            <a:r>
              <a:rPr lang="ru-RU" sz="32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2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05475" y="317500"/>
            <a:ext cx="2987675" cy="2749550"/>
          </a:xfrm>
        </p:spPr>
      </p:pic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986213"/>
            <a:ext cx="30114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2636913"/>
            <a:ext cx="49685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Узнать правила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здорового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620713"/>
            <a:ext cx="4445000" cy="295592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357563"/>
            <a:ext cx="46005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88" y="4267200"/>
            <a:ext cx="2260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1547813" y="4868863"/>
            <a:ext cx="5022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Comic Sans MS" pitchFamily="66" charset="0"/>
              </a:rPr>
              <a:t>Не даром их название переводится с латинского языка - “жизнь”! </a:t>
            </a:r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 flipV="1">
            <a:off x="611188" y="1674813"/>
            <a:ext cx="8532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  <a:latin typeface="Comic Sans MS" pitchFamily="66" charset="0"/>
              </a:rPr>
              <a:t>                        </a:t>
            </a:r>
          </a:p>
        </p:txBody>
      </p:sp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2286000" y="1304925"/>
            <a:ext cx="61737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Comic Sans MS" pitchFamily="66" charset="0"/>
              </a:rPr>
              <a:t>                           </a:t>
            </a:r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Витамины – просто чудо!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Столько радости несут: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Все болезни и простуды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Перед ними упадут,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Вот поэтому всегда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Для нашего здоровья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Полноценная еда – 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Comic Sans MS" pitchFamily="66" charset="0"/>
              </a:rPr>
              <a:t>                        Важнейшее условие!</a:t>
            </a:r>
          </a:p>
        </p:txBody>
      </p:sp>
      <p:pic>
        <p:nvPicPr>
          <p:cNvPr id="4098" name="Picture 2" descr="C:\Users\Nata4ka\Desktop\рисунки сжатые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1"/>
            <a:ext cx="3744416" cy="421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voro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0563" y="4340225"/>
            <a:ext cx="22494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6" descr="0_3a03_689957e2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3825" y="1603375"/>
            <a:ext cx="217646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4" descr="328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676400"/>
            <a:ext cx="21574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8400" y="1628775"/>
            <a:ext cx="35274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ru-RU" sz="16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r" eaLnBrk="0" hangingPunct="0">
              <a:defRPr/>
            </a:pPr>
            <a:endParaRPr lang="ru-RU" sz="16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r" eaLnBrk="0" hangingPunct="0">
              <a:defRPr/>
            </a:pPr>
            <a:endParaRPr lang="ru-RU" sz="16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r" eaLnBrk="0" hangingPunct="0">
              <a:defRPr/>
            </a:pPr>
            <a:endParaRPr lang="ru-RU" sz="20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r" eaLnBrk="0" hangingPunct="0">
              <a:defRPr/>
            </a:pPr>
            <a:endParaRPr lang="ru-RU" sz="20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ru-RU" sz="2000" b="1" dirty="0"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764704"/>
            <a:ext cx="3384376" cy="103043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Витамин</a:t>
            </a:r>
            <a:r>
              <a:rPr lang="ru-RU" sz="32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mic Sans MS" pitchFamily="66" charset="0"/>
              </a:rPr>
              <a:t>А</a:t>
            </a:r>
            <a:endParaRPr lang="ru-RU" sz="3200" b="1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32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0338" y="1989138"/>
            <a:ext cx="38163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313" y="1844675"/>
            <a:ext cx="43211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ru-RU" sz="2000" b="1" dirty="0">
              <a:solidFill>
                <a:srgbClr val="0F6FC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Помни истину простую:</a:t>
            </a:r>
            <a:b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Лучше видит только тот,</a:t>
            </a:r>
            <a:b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Кто жуёт морковь сырую</a:t>
            </a:r>
            <a:b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rgbClr val="0F6FC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Или сок морковный пьёт.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273" name="Прямоугольник 18"/>
          <p:cNvSpPr>
            <a:spLocks noChangeArrowheads="1"/>
          </p:cNvSpPr>
          <p:nvPr/>
        </p:nvSpPr>
        <p:spPr bwMode="auto">
          <a:xfrm>
            <a:off x="5651500" y="3213100"/>
            <a:ext cx="3492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ru-RU" b="1" i="1">
              <a:solidFill>
                <a:srgbClr val="00B050"/>
              </a:solidFill>
            </a:endParaRPr>
          </a:p>
          <a:p>
            <a:endParaRPr lang="ru-RU" b="1" i="1">
              <a:solidFill>
                <a:srgbClr val="00B050"/>
              </a:solidFill>
            </a:endParaRPr>
          </a:p>
          <a:p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Витамин А  улучшает зрение, сопротивляемость организма в целом.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1697</TotalTime>
  <Words>178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классный час  «Город здоровья»                                                        </vt:lpstr>
      <vt:lpstr>Презентация PowerPoint</vt:lpstr>
      <vt:lpstr>    Меню Карлсона                                                         </vt:lpstr>
      <vt:lpstr>Презентация PowerPoint</vt:lpstr>
      <vt:lpstr>Презентация PowerPoint</vt:lpstr>
      <vt:lpstr>              Цель путешествия: </vt:lpstr>
      <vt:lpstr>Презентация PowerPoint</vt:lpstr>
      <vt:lpstr>Презентация PowerPoint</vt:lpstr>
      <vt:lpstr>Презентация PowerPoint</vt:lpstr>
      <vt:lpstr>Витамин В</vt:lpstr>
      <vt:lpstr>Витамин С</vt:lpstr>
      <vt:lpstr>Витамин D</vt:lpstr>
      <vt:lpstr>Полезно- вредно!</vt:lpstr>
      <vt:lpstr> Полезно- вредно!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Nata4ka</dc:creator>
  <cp:lastModifiedBy>admin</cp:lastModifiedBy>
  <cp:revision>179</cp:revision>
  <dcterms:created xsi:type="dcterms:W3CDTF">2010-10-31T18:42:36Z</dcterms:created>
  <dcterms:modified xsi:type="dcterms:W3CDTF">2016-12-15T12:37:57Z</dcterms:modified>
</cp:coreProperties>
</file>